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16999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850007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</a:t>
            </a:r>
            <a:r>
              <a:rPr lang="tr-TR" sz="1800" b="1" i="1" u="none" strike="noStrike" dirty="0">
                <a:solidFill>
                  <a:srgbClr val="244061"/>
                </a:solidFill>
                <a:effectLst/>
                <a:latin typeface="Comic Sans MS" panose="030F0702030302020204" pitchFamily="66" charset="0"/>
              </a:rPr>
              <a:t>30.05.2023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12:00-13:50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DERYA TAS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21518010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599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800" b="1" i="0" u="none" strike="noStrike" dirty="0">
                <a:solidFill>
                  <a:srgbClr val="244061"/>
                </a:solidFill>
                <a:effectLst/>
                <a:latin typeface="Comic Sans MS" panose="030F0702030302020204" pitchFamily="66" charset="0"/>
              </a:rPr>
              <a:t>UV-GÖRÜNÜR DUYARLILAŞTIRICILAR İÇEREN POLİSTİREN FİLMLERİN FOTODEGREDASYONU</a:t>
            </a: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sz="1800" b="1" i="0" u="none" strike="noStrike" dirty="0">
                <a:solidFill>
                  <a:srgbClr val="244061"/>
                </a:solidFill>
                <a:effectLst/>
                <a:latin typeface="Comic Sans MS" panose="030F0702030302020204" pitchFamily="66" charset="0"/>
              </a:rPr>
              <a:t>Prof. Dr. DEMET KARACA BALTA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36715" y="1514787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 descr="kişi, şahıs, insan yüzü, dudak, gülümsemek, gülüş içeren bir resim&#10;&#10;Açıklama otomatik olarak oluşturuldu">
            <a:extLst>
              <a:ext uri="{FF2B5EF4-FFF2-40B4-BE49-F238E27FC236}">
                <a16:creationId xmlns:a16="http://schemas.microsoft.com/office/drawing/2014/main" xmlns="" id="{CA56AAFC-2C47-08C3-E494-8161BA6699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022" y="2211145"/>
            <a:ext cx="2262140" cy="2656433"/>
          </a:xfrm>
          <a:prstGeom prst="rect">
            <a:avLst/>
          </a:prstGeom>
          <a:effectLst>
            <a:softEdge rad="330200"/>
          </a:effectLst>
        </p:spPr>
      </p:pic>
      <p:pic>
        <p:nvPicPr>
          <p:cNvPr id="13" name="Resim 12" descr="sarı, portakal, turuncu, çizim, alkolsüz içki içeren bir resim&#10;&#10;Açıklama otomatik olarak oluşturuldu">
            <a:extLst>
              <a:ext uri="{FF2B5EF4-FFF2-40B4-BE49-F238E27FC236}">
                <a16:creationId xmlns:a16="http://schemas.microsoft.com/office/drawing/2014/main" xmlns="" id="{7A935540-1493-10AC-9E8F-7734DC2796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24" y="7162495"/>
            <a:ext cx="1946943" cy="563869"/>
          </a:xfrm>
          <a:prstGeom prst="rect">
            <a:avLst/>
          </a:prstGeom>
        </p:spPr>
      </p:pic>
      <p:pic>
        <p:nvPicPr>
          <p:cNvPr id="15" name="Resim 14" descr="diyagram, metin, kalıp, desen, düzen içeren bir resim&#10;&#10;Açıklama otomatik olarak oluşturuldu">
            <a:extLst>
              <a:ext uri="{FF2B5EF4-FFF2-40B4-BE49-F238E27FC236}">
                <a16:creationId xmlns:a16="http://schemas.microsoft.com/office/drawing/2014/main" xmlns="" id="{97021A8D-B3F4-8247-0DE1-6091E4254C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91" y="7743514"/>
            <a:ext cx="2205432" cy="1602030"/>
          </a:xfrm>
          <a:prstGeom prst="rect">
            <a:avLst/>
          </a:prstGeom>
        </p:spPr>
      </p:pic>
      <p:pic>
        <p:nvPicPr>
          <p:cNvPr id="17" name="Resim 16" descr="metin, gökyüzü, ekran görüntüsü, resif içeren bir resim&#10;&#10;Açıklama otomatik olarak oluşturuldu">
            <a:extLst>
              <a:ext uri="{FF2B5EF4-FFF2-40B4-BE49-F238E27FC236}">
                <a16:creationId xmlns:a16="http://schemas.microsoft.com/office/drawing/2014/main" xmlns="" id="{C4FF8B35-F11F-A836-BF84-D5BB47DB04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35" y="7847433"/>
            <a:ext cx="2498739" cy="163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211</TotalTime>
  <Words>39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2023-05-30T08:02:58Z</dcterms:modified>
</cp:coreProperties>
</file>